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65" r:id="rId8"/>
    <p:sldId id="291" r:id="rId9"/>
    <p:sldId id="303" r:id="rId10"/>
    <p:sldId id="259" r:id="rId11"/>
    <p:sldId id="279" r:id="rId12"/>
    <p:sldId id="280" r:id="rId13"/>
    <p:sldId id="260" r:id="rId14"/>
    <p:sldId id="266" r:id="rId15"/>
    <p:sldId id="281" r:id="rId16"/>
    <p:sldId id="301" r:id="rId17"/>
    <p:sldId id="302" r:id="rId18"/>
    <p:sldId id="270" r:id="rId19"/>
    <p:sldId id="271" r:id="rId20"/>
    <p:sldId id="294" r:id="rId21"/>
    <p:sldId id="299" r:id="rId22"/>
    <p:sldId id="296" r:id="rId23"/>
    <p:sldId id="261" r:id="rId24"/>
    <p:sldId id="282" r:id="rId25"/>
    <p:sldId id="262" r:id="rId26"/>
    <p:sldId id="283" r:id="rId27"/>
    <p:sldId id="284" r:id="rId28"/>
    <p:sldId id="274" r:id="rId29"/>
    <p:sldId id="285" r:id="rId30"/>
    <p:sldId id="286" r:id="rId31"/>
    <p:sldId id="263" r:id="rId32"/>
    <p:sldId id="287" r:id="rId33"/>
    <p:sldId id="288" r:id="rId34"/>
    <p:sldId id="273" r:id="rId35"/>
    <p:sldId id="267" r:id="rId36"/>
    <p:sldId id="272" r:id="rId37"/>
    <p:sldId id="26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Bronco Baseball Pitching Mechanics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09-07 at 1.58.48 PM.png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6" y="1137610"/>
            <a:ext cx="4281714" cy="39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5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Line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Content Placeholder 5" descr="Screen shot 2011-09-15 at 3.16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32" r="-7033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43882" y="6126163"/>
            <a:ext cx="7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Maintaining a straight line toward your target will allow you to have great command and will help you get to full extension thus maximizing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0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Line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3.12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36" r="-10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385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Line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3.15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0" r="-17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8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Timing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Timing, rhythm, and tempo in your delivery allows your body to repeat your mechanics over and over again.  </a:t>
            </a:r>
          </a:p>
          <a:p>
            <a:r>
              <a:rPr lang="en-US" dirty="0" smtClean="0"/>
              <a:t>The more quickly you get down the mound the faster you throw.</a:t>
            </a:r>
            <a:endParaRPr lang="en-US" dirty="0"/>
          </a:p>
          <a:p>
            <a:r>
              <a:rPr lang="en-US" dirty="0" smtClean="0"/>
              <a:t>Timing is everything from how quickly you go through your delivery, to your rocker step, to where your hands break. </a:t>
            </a:r>
          </a:p>
          <a:p>
            <a:r>
              <a:rPr lang="en-US" dirty="0" smtClean="0"/>
              <a:t>We must have a quick tempo every time we play– put the pressure on the hitter.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Hand Break, foot speed and front side!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most important thing we can do in order to repeat our mechanics and deliver the ball on time is break our hands before we drive away from the rubber.  </a:t>
            </a:r>
          </a:p>
          <a:p>
            <a:r>
              <a:rPr lang="en-US" dirty="0" smtClean="0"/>
              <a:t>Most guys tend to break their hands too late and lots of issues with command pop up.  </a:t>
            </a:r>
            <a:endParaRPr lang="en-US" dirty="0"/>
          </a:p>
          <a:p>
            <a:r>
              <a:rPr lang="en-US" dirty="0" smtClean="0"/>
              <a:t>For most of us (not all) our hands have to break before we move forward down the mound.  This is the key to our timing.</a:t>
            </a:r>
          </a:p>
          <a:p>
            <a:r>
              <a:rPr lang="en-US" dirty="0" smtClean="0"/>
              <a:t>We want to move our feet as fast as we can down the mound maintaining control of our body.</a:t>
            </a:r>
          </a:p>
          <a:p>
            <a:r>
              <a:rPr lang="en-US" dirty="0" smtClean="0"/>
              <a:t>Elite guys clear their front side early, and tuck it back in to maintain line and energy to the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2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Timin</a:t>
            </a:r>
            <a:r>
              <a:rPr lang="en-US" dirty="0">
                <a:solidFill>
                  <a:srgbClr val="800000"/>
                </a:solidFill>
              </a:rPr>
              <a:t>g</a:t>
            </a:r>
          </a:p>
        </p:txBody>
      </p:sp>
      <p:pic>
        <p:nvPicPr>
          <p:cNvPr id="4" name="Content Placeholder 3" descr="Screen shot 2011-09-15 at 3.12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82" r="-74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6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Timing/ Front side clear</a:t>
            </a:r>
            <a:endParaRPr lang="en-US" dirty="0"/>
          </a:p>
        </p:txBody>
      </p:sp>
      <p:pic>
        <p:nvPicPr>
          <p:cNvPr id="8" name="Content Placeholder 7" descr="Screen Shot 2015-09-15 at 5.12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26" r="-28326"/>
          <a:stretch/>
        </p:blipFill>
        <p:spPr/>
      </p:pic>
    </p:spTree>
    <p:extLst>
      <p:ext uri="{BB962C8B-B14F-4D97-AF65-F5344CB8AC3E}">
        <p14:creationId xmlns:p14="http://schemas.microsoft.com/office/powerpoint/2010/main" val="53475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Clear your front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5-09-15 at 4.46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40" r="-66940"/>
          <a:stretch/>
        </p:blipFill>
        <p:spPr/>
      </p:pic>
    </p:spTree>
    <p:extLst>
      <p:ext uri="{BB962C8B-B14F-4D97-AF65-F5344CB8AC3E}">
        <p14:creationId xmlns:p14="http://schemas.microsoft.com/office/powerpoint/2010/main" val="19138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Front Side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front side needs to pull hard and then find it’s way back tight to the body.  </a:t>
            </a:r>
            <a:endParaRPr lang="en-US" dirty="0"/>
          </a:p>
        </p:txBody>
      </p:sp>
      <p:pic>
        <p:nvPicPr>
          <p:cNvPr id="4" name="Picture 3" descr="Screen shot 2011-09-17 at 9.2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4" y="3024050"/>
            <a:ext cx="2997200" cy="2463800"/>
          </a:xfrm>
          <a:prstGeom prst="rect">
            <a:avLst/>
          </a:prstGeom>
        </p:spPr>
      </p:pic>
      <p:pic>
        <p:nvPicPr>
          <p:cNvPr id="5" name="Picture 4" descr="Screen shot 2011-09-17 at 9.18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01" y="3024050"/>
            <a:ext cx="2311400" cy="2857500"/>
          </a:xfrm>
          <a:prstGeom prst="rect">
            <a:avLst/>
          </a:prstGeom>
        </p:spPr>
      </p:pic>
      <p:pic>
        <p:nvPicPr>
          <p:cNvPr id="6" name="Picture 5" descr="Screen shot 2011-09-17 at 9.15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63" y="2825673"/>
            <a:ext cx="2565400" cy="2311400"/>
          </a:xfrm>
          <a:prstGeom prst="rect">
            <a:avLst/>
          </a:prstGeom>
        </p:spPr>
      </p:pic>
      <p:pic>
        <p:nvPicPr>
          <p:cNvPr id="7" name="Picture 6" descr="Screen shot 2011-09-17 at 9.04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94" y="4357550"/>
            <a:ext cx="3314700" cy="2260600"/>
          </a:xfrm>
          <a:prstGeom prst="rect">
            <a:avLst/>
          </a:prstGeom>
        </p:spPr>
      </p:pic>
      <p:pic>
        <p:nvPicPr>
          <p:cNvPr id="8" name="Picture 7" descr="Screen shot 2011-09-15 at 3.17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7" y="4229100"/>
            <a:ext cx="1854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2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Head position/ Strong Chest/ Inverted C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guys where their head goes is going to be where the ball goes. </a:t>
            </a:r>
          </a:p>
          <a:p>
            <a:r>
              <a:rPr lang="en-US" dirty="0" smtClean="0"/>
              <a:t>We need to push a strong chest to the plate and take all our energy in one direct line. </a:t>
            </a:r>
          </a:p>
          <a:p>
            <a:r>
              <a:rPr lang="en-US" dirty="0" smtClean="0"/>
              <a:t>Let’s use the boxing analogy…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6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Why do we care about mechanics?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Repeatability</a:t>
            </a:r>
          </a:p>
          <a:p>
            <a:r>
              <a:rPr lang="en-US" dirty="0" smtClean="0"/>
              <a:t>Command </a:t>
            </a:r>
          </a:p>
          <a:p>
            <a:r>
              <a:rPr lang="en-US" dirty="0" smtClean="0"/>
              <a:t>Arm health</a:t>
            </a:r>
          </a:p>
          <a:p>
            <a:r>
              <a:rPr lang="en-US" dirty="0" smtClean="0"/>
              <a:t>Maximum Velocity</a:t>
            </a:r>
          </a:p>
          <a:p>
            <a:r>
              <a:rPr lang="en-US" dirty="0" smtClean="0"/>
              <a:t>Deception from pitch to pitch (off speed comes out of hand like Fastball)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Head Position/ Strong Chest/ Inverted C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15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62" r="-25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812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Strong Chest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2.59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90" r="-73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06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Strong Chest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05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89" r="-35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53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Extension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3.12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77" r="-34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91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Extension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03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72" r="-38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867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Finish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11-09-17 at 9.04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7" r="-7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547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Finish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03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1" r="-5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477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Finish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01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5" r="-16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04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Hand and Wrist Position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people talk about being on top of the ball they mean getting your hand on top.  Naturally we want to be on top.</a:t>
            </a:r>
          </a:p>
          <a:p>
            <a:r>
              <a:rPr lang="en-US" dirty="0" smtClean="0"/>
              <a:t>We need to know how we are manipulating our hand to generate spin.  </a:t>
            </a:r>
          </a:p>
          <a:p>
            <a:r>
              <a:rPr lang="en-US" dirty="0" smtClean="0"/>
              <a:t>Wrist angle will determine the movement on the ball. </a:t>
            </a:r>
          </a:p>
          <a:p>
            <a:r>
              <a:rPr lang="en-US" dirty="0" smtClean="0"/>
              <a:t>Forearm strength will allow us to spin the ball harder on all of our pitches.</a:t>
            </a:r>
          </a:p>
          <a:p>
            <a:r>
              <a:rPr lang="en-US" dirty="0" smtClean="0"/>
              <a:t>Hand and wrist position = ability to finish pitches.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Finish/Hand/ Wrist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18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55" r="-53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150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Balance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Content Placeholder 5" descr="Screen shot 2011-09-15 at 2.57.5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31166"/>
          <a:stretch/>
        </p:blipFill>
        <p:spPr>
          <a:xfrm>
            <a:off x="1419339" y="1524002"/>
            <a:ext cx="6368352" cy="3320142"/>
          </a:xfrm>
        </p:spPr>
      </p:pic>
      <p:sp>
        <p:nvSpPr>
          <p:cNvPr id="7" name="TextBox 6"/>
          <p:cNvSpPr txBox="1"/>
          <p:nvPr/>
        </p:nvSpPr>
        <p:spPr>
          <a:xfrm>
            <a:off x="562430" y="5185620"/>
            <a:ext cx="779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want to be balanced all the way through our delivery not just at the balance point  like Clayton Kershaw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Finish/ Hand/ Wrist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01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5" r="-16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220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Follow through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24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b="16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990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Follow Through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3.12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36" r="-10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60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Follow Through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23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73" r="-13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059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Lines and Circles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pitch our bodies operate in straight lines to the plate.  The more on line we can be the better we will be.</a:t>
            </a:r>
          </a:p>
          <a:p>
            <a:r>
              <a:rPr lang="en-US" dirty="0" smtClean="0"/>
              <a:t>While we try to maintain great lines, we also spin and turn on a variety of axis– hips, shoulders, elbows. </a:t>
            </a:r>
          </a:p>
          <a:p>
            <a:r>
              <a:rPr lang="en-US" dirty="0" smtClean="0"/>
              <a:t>To protect our arms we must let it complete it’s circle rather than being overly linear on our follow- through.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Dump Truck, Merry-go-round, Ferris Wheel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your body in three parts– your legs are the dump truck, your abs are the merry-go-round and your arm is the </a:t>
            </a:r>
            <a:r>
              <a:rPr lang="en-US" dirty="0" err="1" smtClean="0"/>
              <a:t>ferris</a:t>
            </a:r>
            <a:r>
              <a:rPr lang="en-US" dirty="0" smtClean="0"/>
              <a:t> wheel.</a:t>
            </a:r>
            <a:endParaRPr lang="en-US" dirty="0"/>
          </a:p>
        </p:txBody>
      </p:sp>
      <p:pic>
        <p:nvPicPr>
          <p:cNvPr id="6" name="Picture 5" descr="Screen shot 2011-09-20 at 9.3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13" y="4875843"/>
            <a:ext cx="2428927" cy="1092200"/>
          </a:xfrm>
          <a:prstGeom prst="rect">
            <a:avLst/>
          </a:prstGeom>
        </p:spPr>
      </p:pic>
      <p:pic>
        <p:nvPicPr>
          <p:cNvPr id="7" name="Picture 6" descr="Screen shot 2011-09-20 at 9.33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13" y="4000104"/>
            <a:ext cx="2428927" cy="1078947"/>
          </a:xfrm>
          <a:prstGeom prst="rect">
            <a:avLst/>
          </a:prstGeom>
        </p:spPr>
      </p:pic>
      <p:pic>
        <p:nvPicPr>
          <p:cNvPr id="8" name="Picture 7" descr="Screen shot 2011-09-20 at 9.33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68" y="3052212"/>
            <a:ext cx="2428927" cy="13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Stride length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normal stride length for 90% of guys is between 5-6 of your own feet stepped out heal to toe from the rubber.  We want your stride to be as long as comfortable– it is an indicator of velocity!</a:t>
            </a:r>
          </a:p>
        </p:txBody>
      </p:sp>
      <p:pic>
        <p:nvPicPr>
          <p:cNvPr id="4" name="Picture 3" descr="Screen shot 2011-09-20 at 9.4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1" y="3635369"/>
            <a:ext cx="5873325" cy="24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2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We are all different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very few things in pitching mechanics that are perfect and that have to be done.</a:t>
            </a:r>
          </a:p>
          <a:p>
            <a:r>
              <a:rPr lang="en-US" dirty="0" smtClean="0"/>
              <a:t>Everyone pitches differently– the key is mastering your own mechanics.</a:t>
            </a:r>
          </a:p>
          <a:p>
            <a:r>
              <a:rPr lang="en-US" dirty="0" smtClean="0"/>
              <a:t>Repeatability is the key to 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Balance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2.58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7" b="9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776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Balance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2.59.2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43" r="-16543"/>
          <a:stretch/>
        </p:blipFill>
        <p:spPr>
          <a:xfrm>
            <a:off x="1089025" y="1969879"/>
            <a:ext cx="7272338" cy="4324350"/>
          </a:xfrm>
        </p:spPr>
      </p:pic>
    </p:spTree>
    <p:extLst>
      <p:ext uri="{BB962C8B-B14F-4D97-AF65-F5344CB8AC3E}">
        <p14:creationId xmlns:p14="http://schemas.microsoft.com/office/powerpoint/2010/main" val="38180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Balance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5 at 3.00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16" r="-22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01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Leg Drive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legs are a huge element to your ability to throw hard and command the ball. </a:t>
            </a:r>
          </a:p>
          <a:p>
            <a:r>
              <a:rPr lang="en-US" dirty="0" smtClean="0"/>
              <a:t>Foot speed and power output down the mound help determine where the ball is going and how hard it is going.</a:t>
            </a:r>
          </a:p>
          <a:p>
            <a:r>
              <a:rPr lang="en-US" dirty="0" smtClean="0"/>
              <a:t>We want to actively push away from the rubber without jumping toward the 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8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Load up for leg drive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1-09-17 at 9.53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1" r="-8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4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Leg Drive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Content Placeholder 3" descr="Screen Shot 2015-09-15 at 5.54.3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08" r="-1"/>
          <a:stretch/>
        </p:blipFill>
        <p:spPr/>
      </p:pic>
      <p:pic>
        <p:nvPicPr>
          <p:cNvPr id="5" name="Picture 4" descr="Screen Shot 2015-09-15 at 5.57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28" r="-22128"/>
          <a:stretch/>
        </p:blipFill>
        <p:spPr>
          <a:xfrm>
            <a:off x="1315466" y="1770063"/>
            <a:ext cx="3499241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89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804</TotalTime>
  <Words>752</Words>
  <Application>Microsoft Macintosh PowerPoint</Application>
  <PresentationFormat>On-screen Show (4:3)</PresentationFormat>
  <Paragraphs>73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Tradition</vt:lpstr>
      <vt:lpstr>Bronco Baseball Pitching Mechanics</vt:lpstr>
      <vt:lpstr>Why do we care about mechanics?</vt:lpstr>
      <vt:lpstr>Balance </vt:lpstr>
      <vt:lpstr>Balance</vt:lpstr>
      <vt:lpstr>Balance</vt:lpstr>
      <vt:lpstr>Balance</vt:lpstr>
      <vt:lpstr>Leg Drive</vt:lpstr>
      <vt:lpstr>Load up for leg drive</vt:lpstr>
      <vt:lpstr>Leg Drive</vt:lpstr>
      <vt:lpstr>Line</vt:lpstr>
      <vt:lpstr>Line</vt:lpstr>
      <vt:lpstr>Line</vt:lpstr>
      <vt:lpstr>Timing</vt:lpstr>
      <vt:lpstr>Hand Break, foot speed and front side!</vt:lpstr>
      <vt:lpstr>Timing</vt:lpstr>
      <vt:lpstr>Timing/ Front side clear</vt:lpstr>
      <vt:lpstr>Clear your front</vt:lpstr>
      <vt:lpstr>Front Side</vt:lpstr>
      <vt:lpstr>Head position/ Strong Chest/ Inverted C</vt:lpstr>
      <vt:lpstr>Head Position/ Strong Chest/ Inverted C</vt:lpstr>
      <vt:lpstr>Strong Chest</vt:lpstr>
      <vt:lpstr>Strong Chest</vt:lpstr>
      <vt:lpstr>Extension</vt:lpstr>
      <vt:lpstr>Extension</vt:lpstr>
      <vt:lpstr>Finish </vt:lpstr>
      <vt:lpstr>Finish</vt:lpstr>
      <vt:lpstr>Finish</vt:lpstr>
      <vt:lpstr>Hand and Wrist Position</vt:lpstr>
      <vt:lpstr>Finish/Hand/ Wrist</vt:lpstr>
      <vt:lpstr>Finish/ Hand/ Wrist</vt:lpstr>
      <vt:lpstr>Follow through</vt:lpstr>
      <vt:lpstr>Follow Through</vt:lpstr>
      <vt:lpstr>Follow Through</vt:lpstr>
      <vt:lpstr>Lines and Circles</vt:lpstr>
      <vt:lpstr>Dump Truck, Merry-go-round, Ferris Wheel</vt:lpstr>
      <vt:lpstr>Stride length</vt:lpstr>
      <vt:lpstr>We are all different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Bronco Baseball Pitching Mechanics</dc:title>
  <dc:creator>Gabriel Ribas</dc:creator>
  <cp:lastModifiedBy>SCU .</cp:lastModifiedBy>
  <cp:revision>26</cp:revision>
  <dcterms:created xsi:type="dcterms:W3CDTF">2011-09-15T21:13:13Z</dcterms:created>
  <dcterms:modified xsi:type="dcterms:W3CDTF">2017-02-03T19:14:26Z</dcterms:modified>
</cp:coreProperties>
</file>